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Merriweather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erriweather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Merriweather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erriweather-bold.fntdata"/><Relationship Id="rId6" Type="http://schemas.openxmlformats.org/officeDocument/2006/relationships/slide" Target="slides/slide1.xml"/><Relationship Id="rId18" Type="http://schemas.openxmlformats.org/officeDocument/2006/relationships/font" Target="fonts/Merriweather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f2d7e3b5d0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f2d7e3b5d0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f2d7e3b5d0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f2d7e3b5d0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f2d7e3b5d0_0_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f2d7e3b5d0_0_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f2d7e3b5d0_0_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f2d7e3b5d0_0_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R-Dawg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f2d7e3b5d0_0_4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f2d7e3b5d0_0_4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f2d7e3b5d0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f2d7e3b5d0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f2d7e3b5d0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f2d7e3b5d0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Relationship Id="rId4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Fitness and Nutrition Buddy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Andy Hansana, Vincent Weaver, </a:t>
            </a:r>
            <a:r>
              <a:rPr lang="en"/>
              <a:t>Ryan</a:t>
            </a:r>
            <a:r>
              <a:rPr lang="en"/>
              <a:t> Crowley, Kevin Elliott</a:t>
            </a:r>
            <a:endParaRPr/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8700" y="2963439"/>
            <a:ext cx="3513600" cy="198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Key Points</a:t>
            </a:r>
            <a:endParaRPr sz="3600"/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Summary/Overview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Targeted Audience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Purpose of Application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Current Competitors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Conclusion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Questions</a:t>
            </a:r>
            <a:endParaRPr sz="2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it?</a:t>
            </a:r>
            <a:endParaRPr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Application on mobile devices that creates meals from </a:t>
            </a:r>
            <a:r>
              <a:rPr lang="en"/>
              <a:t>restaurants based on their diet &amp; keeps track of amount of calories burned. 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Users input their personal calorie and macronutrient limits along with their location.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Based on the users location the app will take the surrounding restaurants menus and create  a customized meal.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Each meal is custom made to fit a users diet.</a:t>
            </a:r>
            <a:endParaRPr/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039450"/>
            <a:ext cx="3074922" cy="182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/>
          <p:cNvPicPr preferRelativeResize="0"/>
          <p:nvPr/>
        </p:nvPicPr>
        <p:blipFill rotWithShape="1">
          <a:blip r:embed="rId4">
            <a:alphaModFix/>
          </a:blip>
          <a:srcRect b="0" l="19491" r="0" t="1951"/>
          <a:stretch/>
        </p:blipFill>
        <p:spPr>
          <a:xfrm>
            <a:off x="311725" y="2939075"/>
            <a:ext cx="3074925" cy="2064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is it for?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Fitness enthusiasts, those with strict macros for building muscle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Health-conscious individuals, active people </a:t>
            </a:r>
            <a:r>
              <a:rPr lang="en"/>
              <a:t>regardless</a:t>
            </a:r>
            <a:r>
              <a:rPr lang="en"/>
              <a:t> of intensity or frequency of workouts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Anyone with health goals in mind, someone who wants to lose weight, or eat healthier</a:t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300" y="1393500"/>
            <a:ext cx="3256158" cy="182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would people want it?</a:t>
            </a:r>
            <a:endParaRPr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4630525" y="522450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On-the go convenience; l</a:t>
            </a:r>
            <a:r>
              <a:rPr lang="en"/>
              <a:t>ets users discover new restaurants and meals in the area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Intuitive step towards</a:t>
            </a:r>
            <a:r>
              <a:rPr lang="en"/>
              <a:t> achieving fitness goals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Allows for peace of mind while enjoying freshly cooked restaurant meals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Creates healthy alternatives at fast food restaurants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How to Eat Healthy at Your Favorite Restaurants – Cleveland Clinic"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744551"/>
            <a:ext cx="2512551" cy="1654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Jimmy John&amp;#39;s under fire for food safety practices | 2020-02-26 | Food  Business News"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9825" y="3890575"/>
            <a:ext cx="1678401" cy="111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61250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Competitors</a:t>
            </a:r>
            <a:endParaRPr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MyFitnessPal is it’s leading competitor for fitness &amp; nutrition applications.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Lose It is another popular weight loss app, focusing more on the food than fitness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However, myFitnessPal and Lose It do not provide custom meals for users, just calorie tracking.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250" y="1343975"/>
            <a:ext cx="3493151" cy="182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4616375" y="522450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application is another option for those interested in nutrition but choose to go for takeout/dine-in instead.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app can be used by anyone from a powerlifter to someone who works out </a:t>
            </a:r>
            <a:r>
              <a:rPr lang="en"/>
              <a:t>occasionally.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Discover new meals from restaurants, new or old.</a:t>
            </a:r>
            <a:endParaRPr/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475" y="1401900"/>
            <a:ext cx="2858550" cy="1607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0" y="798600"/>
            <a:ext cx="91440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